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handoutMasterIdLst>
    <p:handoutMasterId r:id="rId25"/>
  </p:handoutMasterIdLst>
  <p:sldIdLst>
    <p:sldId id="256" r:id="rId2"/>
    <p:sldId id="282" r:id="rId3"/>
    <p:sldId id="283" r:id="rId4"/>
    <p:sldId id="284" r:id="rId5"/>
    <p:sldId id="285" r:id="rId6"/>
    <p:sldId id="286" r:id="rId7"/>
    <p:sldId id="287" r:id="rId8"/>
    <p:sldId id="288" r:id="rId9"/>
    <p:sldId id="289" r:id="rId10"/>
    <p:sldId id="290" r:id="rId11"/>
    <p:sldId id="291" r:id="rId12"/>
    <p:sldId id="292" r:id="rId13"/>
    <p:sldId id="293" r:id="rId14"/>
    <p:sldId id="294" r:id="rId15"/>
    <p:sldId id="301" r:id="rId16"/>
    <p:sldId id="302" r:id="rId17"/>
    <p:sldId id="295" r:id="rId18"/>
    <p:sldId id="296" r:id="rId19"/>
    <p:sldId id="297" r:id="rId20"/>
    <p:sldId id="298" r:id="rId21"/>
    <p:sldId id="299" r:id="rId22"/>
    <p:sldId id="278" r:id="rId23"/>
  </p:sldIdLst>
  <p:sldSz cx="9144000" cy="6858000" type="screen4x3"/>
  <p:notesSz cx="6854825" cy="9750425"/>
  <p:defaultTextStyle>
    <a:defPPr>
      <a:defRPr lang="ko-KR"/>
    </a:defPPr>
    <a:lvl1pPr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3300"/>
    <a:srgbClr val="001F56"/>
    <a:srgbClr val="38B549"/>
    <a:srgbClr val="FF6600"/>
    <a:srgbClr val="FFECC0"/>
    <a:srgbClr val="0066CC"/>
    <a:srgbClr val="990033"/>
    <a:srgbClr val="BC7126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82" d="100"/>
          <a:sy n="82" d="100"/>
        </p:scale>
        <p:origin x="-1474" y="-8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0213" cy="487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latinLnBrk="1" hangingPunct="1">
              <a:defRPr sz="1200">
                <a:latin typeface="굴림" charset="-127"/>
                <a:ea typeface="굴림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3025" y="0"/>
            <a:ext cx="2970213" cy="487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latinLnBrk="1" hangingPunct="1">
              <a:defRPr sz="1200">
                <a:latin typeface="굴림" charset="-127"/>
                <a:ea typeface="굴림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261475"/>
            <a:ext cx="2970213" cy="487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latinLnBrk="1" hangingPunct="1">
              <a:defRPr sz="1200">
                <a:latin typeface="굴림" charset="-127"/>
                <a:ea typeface="굴림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3025" y="9261475"/>
            <a:ext cx="2970213" cy="487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latinLnBrk="1" hangingPunct="1">
              <a:defRPr sz="1200"/>
            </a:lvl1pPr>
          </a:lstStyle>
          <a:p>
            <a:pPr>
              <a:defRPr/>
            </a:pPr>
            <a:fld id="{8114954D-3975-486F-A634-AD74970EFD8A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xmlns="" val="14059097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0213" cy="487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latinLnBrk="1" hangingPunct="1">
              <a:defRPr sz="1200">
                <a:latin typeface="굴림" charset="-127"/>
                <a:ea typeface="굴림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3025" y="0"/>
            <a:ext cx="2970213" cy="487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latinLnBrk="1" hangingPunct="1">
              <a:defRPr sz="1200">
                <a:latin typeface="굴림" charset="-127"/>
                <a:ea typeface="굴림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0600" y="731838"/>
            <a:ext cx="4875213" cy="365601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xmlns="" val="1"/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630738"/>
            <a:ext cx="5483225" cy="4387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 smtClean="0"/>
              <a:t>마스터 텍스트 스타일을 편집합니다</a:t>
            </a:r>
          </a:p>
          <a:p>
            <a:pPr lvl="1"/>
            <a:r>
              <a:rPr lang="ko-KR" altLang="en-US" noProof="0" smtClean="0"/>
              <a:t>둘째 수준</a:t>
            </a:r>
          </a:p>
          <a:p>
            <a:pPr lvl="2"/>
            <a:r>
              <a:rPr lang="ko-KR" altLang="en-US" noProof="0" smtClean="0"/>
              <a:t>셋째 수준</a:t>
            </a:r>
          </a:p>
          <a:p>
            <a:pPr lvl="3"/>
            <a:r>
              <a:rPr lang="ko-KR" altLang="en-US" noProof="0" smtClean="0"/>
              <a:t>넷째 수준</a:t>
            </a:r>
          </a:p>
          <a:p>
            <a:pPr lvl="4"/>
            <a:r>
              <a:rPr lang="ko-KR" altLang="en-US" noProof="0" smtClean="0"/>
              <a:t>다섯째 수준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261475"/>
            <a:ext cx="2970213" cy="487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latinLnBrk="1" hangingPunct="1">
              <a:defRPr sz="1200">
                <a:latin typeface="굴림" charset="-127"/>
                <a:ea typeface="굴림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3025" y="9261475"/>
            <a:ext cx="2970213" cy="487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latinLnBrk="1" hangingPunct="1">
              <a:defRPr sz="1200"/>
            </a:lvl1pPr>
          </a:lstStyle>
          <a:p>
            <a:pPr>
              <a:defRPr/>
            </a:pPr>
            <a:fld id="{F0952833-5BF8-462B-8955-824AFCD66DFD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xmlns="" val="234310496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charset="-127"/>
        <a:ea typeface="굴림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charset="-127"/>
        <a:ea typeface="굴림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charset="-127"/>
        <a:ea typeface="굴림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charset="-127"/>
        <a:ea typeface="굴림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charset="-127"/>
        <a:ea typeface="굴림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6F2748E-33A7-43C4-98F3-E08F4F834479}" type="slidenum">
              <a:rPr lang="en-US" altLang="ko-KR" smtClean="0"/>
              <a:pPr>
                <a:spcBef>
                  <a:spcPct val="0"/>
                </a:spcBef>
              </a:pPr>
              <a:t>1</a:t>
            </a:fld>
            <a:endParaRPr lang="en-US" altLang="ko-KR" smtClean="0"/>
          </a:p>
        </p:txBody>
      </p:sp>
      <p:sp>
        <p:nvSpPr>
          <p:cNvPr id="6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ko-KR" altLang="ko-KR" smtClean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23413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20E00436-2C65-4272-A794-994C57E491FB}" type="slidenum">
              <a:rPr lang="en-US" altLang="ko-KR" smtClean="0"/>
              <a:pPr>
                <a:spcBef>
                  <a:spcPct val="0"/>
                </a:spcBef>
              </a:pPr>
              <a:t>22</a:t>
            </a:fld>
            <a:endParaRPr lang="en-US" altLang="ko-KR" smtClean="0"/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ko-KR" altLang="ko-KR" smtClean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054023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0128B9E-F9C0-416A-832C-0884C76D2E11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xmlns="" val="42520164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089FCF1-FE78-45CE-8E11-F5957D42AE17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xmlns="" val="9450187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80C56B4-3AAF-44E0-A295-42DDC124C359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xmlns="" val="4606896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D:\김정배_백업\알바누리\커버리스트\프리젠테이션\카테고리별\학교_교육\s_00002\sub_s_00002_1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0" descr="D:\2012 작업\013_12.06_동의대학교 라이센스 판매\png\동의대학교-로고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721600" y="-22225"/>
            <a:ext cx="1422400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내용 개체 틀 2"/>
          <p:cNvSpPr>
            <a:spLocks noGrp="1"/>
          </p:cNvSpPr>
          <p:nvPr>
            <p:ph idx="1"/>
          </p:nvPr>
        </p:nvSpPr>
        <p:spPr>
          <a:xfrm>
            <a:off x="457200" y="1556792"/>
            <a:ext cx="8229600" cy="4824536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</p:txBody>
      </p:sp>
      <p:sp>
        <p:nvSpPr>
          <p:cNvPr id="11" name="제목 1"/>
          <p:cNvSpPr>
            <a:spLocks noGrp="1"/>
          </p:cNvSpPr>
          <p:nvPr>
            <p:ph type="title"/>
          </p:nvPr>
        </p:nvSpPr>
        <p:spPr>
          <a:xfrm>
            <a:off x="457200" y="290042"/>
            <a:ext cx="7931224" cy="618678"/>
          </a:xfrm>
        </p:spPr>
        <p:txBody>
          <a:bodyPr/>
          <a:lstStyle>
            <a:lvl1pPr algn="l">
              <a:defRPr sz="3200" b="1">
                <a:solidFill>
                  <a:srgbClr val="663300"/>
                </a:solidFill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2" name="TextBox 1"/>
          <p:cNvSpPr txBox="1"/>
          <p:nvPr userDrawn="1"/>
        </p:nvSpPr>
        <p:spPr>
          <a:xfrm>
            <a:off x="4818750" y="6525344"/>
            <a:ext cx="42947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dirty="0" smtClean="0">
                <a:solidFill>
                  <a:schemeClr val="bg1">
                    <a:lumMod val="6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ATmega128</a:t>
            </a:r>
            <a:r>
              <a:rPr lang="ko-KR" altLang="en-US" sz="1200" dirty="0" smtClean="0">
                <a:solidFill>
                  <a:schemeClr val="bg1">
                    <a:lumMod val="6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로 배우는 </a:t>
            </a:r>
            <a:r>
              <a:rPr lang="ko-KR" altLang="en-US" sz="1400" dirty="0" err="1" smtClean="0">
                <a:solidFill>
                  <a:schemeClr val="bg1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마이크로컨트롤러</a:t>
            </a:r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ko-KR" altLang="en-US" sz="1400" dirty="0" smtClean="0">
                <a:solidFill>
                  <a:schemeClr val="bg1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프로그래밍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988395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9ABEE44-8CAE-4526-920C-A8E8A9C48543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xmlns="" val="28919479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8686CB5-6D7D-45E3-972D-BDDADE8BEF23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xmlns="" val="23566817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868D665-08DE-41D6-B962-2085A179A1C1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xmlns="" val="18939197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2DE0A57-CA7C-4B68-8045-C32C5FCE0C94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xmlns="" val="17703628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3000BBB-273B-4A8D-BB08-23A4FAE3D001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xmlns="" val="18303829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D0471EE-F89C-4EDA-A21F-9F26D9E227C4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xmlns="" val="8143296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771FB8C-4271-44F5-A7B2-ACDAE1930BA6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xmlns="" val="32451302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700213"/>
            <a:ext cx="8229600" cy="4425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latinLnBrk="1" hangingPunct="1">
              <a:defRPr sz="140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latinLnBrk="1" hangingPunct="1">
              <a:defRPr sz="140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latinLnBrk="1" hangingPunct="1">
              <a:defRPr sz="140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defRPr>
            </a:lvl1pPr>
          </a:lstStyle>
          <a:p>
            <a:pPr>
              <a:defRPr/>
            </a:pPr>
            <a:fld id="{51F73B43-0D21-451E-BE02-CBCCAECBEF5F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17" r:id="rId1"/>
    <p:sldLayoutId id="2147483827" r:id="rId2"/>
    <p:sldLayoutId id="2147483818" r:id="rId3"/>
    <p:sldLayoutId id="2147483819" r:id="rId4"/>
    <p:sldLayoutId id="2147483820" r:id="rId5"/>
    <p:sldLayoutId id="2147483821" r:id="rId6"/>
    <p:sldLayoutId id="2147483822" r:id="rId7"/>
    <p:sldLayoutId id="2147483823" r:id="rId8"/>
    <p:sldLayoutId id="2147483824" r:id="rId9"/>
    <p:sldLayoutId id="2147483825" r:id="rId10"/>
    <p:sldLayoutId id="2147483826" r:id="rId11"/>
  </p:sldLayoutIdLst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함초롬바탕" panose="02030604000101010101" pitchFamily="18" charset="-127"/>
          <a:ea typeface="함초롬바탕" panose="02030604000101010101" pitchFamily="18" charset="-127"/>
          <a:cs typeface="함초롬바탕" panose="02030604000101010101" pitchFamily="18" charset="-127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함초롬바탕" pitchFamily="18" charset="-127"/>
          <a:ea typeface="함초롬바탕" pitchFamily="18" charset="-127"/>
          <a:cs typeface="함초롬바탕" pitchFamily="18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함초롬바탕" pitchFamily="18" charset="-127"/>
          <a:ea typeface="함초롬바탕" pitchFamily="18" charset="-127"/>
          <a:cs typeface="함초롬바탕" pitchFamily="18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함초롬바탕" pitchFamily="18" charset="-127"/>
          <a:ea typeface="함초롬바탕" pitchFamily="18" charset="-127"/>
          <a:cs typeface="함초롬바탕" pitchFamily="18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함초롬바탕" pitchFamily="18" charset="-127"/>
          <a:ea typeface="함초롬바탕" pitchFamily="18" charset="-127"/>
          <a:cs typeface="함초롬바탕" pitchFamily="18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charset="-127"/>
          <a:ea typeface="굴림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charset="-127"/>
          <a:ea typeface="굴림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charset="-127"/>
          <a:ea typeface="굴림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charset="-127"/>
          <a:ea typeface="굴림" charset="-127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함초롬바탕" panose="02030604000101010101" pitchFamily="18" charset="-127"/>
          <a:ea typeface="함초롬바탕" panose="02030604000101010101" pitchFamily="18" charset="-127"/>
          <a:cs typeface="함초롬바탕" panose="02030604000101010101" pitchFamily="18" charset="-127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함초롬바탕" panose="02030604000101010101" pitchFamily="18" charset="-127"/>
          <a:ea typeface="함초롬바탕" panose="02030604000101010101" pitchFamily="18" charset="-127"/>
          <a:cs typeface="함초롬바탕" panose="02030604000101010101" pitchFamily="18" charset="-127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함초롬바탕" panose="02030604000101010101" pitchFamily="18" charset="-127"/>
          <a:ea typeface="함초롬바탕" panose="02030604000101010101" pitchFamily="18" charset="-127"/>
          <a:cs typeface="함초롬바탕" panose="02030604000101010101" pitchFamily="18" charset="-127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함초롬바탕" panose="02030604000101010101" pitchFamily="18" charset="-127"/>
          <a:ea typeface="함초롬바탕" panose="02030604000101010101" pitchFamily="18" charset="-127"/>
          <a:cs typeface="함초롬바탕" panose="02030604000101010101" pitchFamily="18" charset="-127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함초롬바탕" panose="02030604000101010101" pitchFamily="18" charset="-127"/>
          <a:ea typeface="함초롬바탕" panose="02030604000101010101" pitchFamily="18" charset="-127"/>
          <a:cs typeface="함초롬바탕" panose="02030604000101010101" pitchFamily="18" charset="-127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emf"/><Relationship Id="rId5" Type="http://schemas.openxmlformats.org/officeDocument/2006/relationships/image" Target="../media/image13.emf"/><Relationship Id="rId4" Type="http://schemas.openxmlformats.org/officeDocument/2006/relationships/image" Target="../media/image12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em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15" descr="main_s_0000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1" name="Text Box 6"/>
          <p:cNvSpPr txBox="1">
            <a:spLocks noChangeArrowheads="1"/>
          </p:cNvSpPr>
          <p:nvPr/>
        </p:nvSpPr>
        <p:spPr bwMode="auto">
          <a:xfrm>
            <a:off x="304800" y="1152525"/>
            <a:ext cx="8587680" cy="1794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defRPr>
            </a:lvl9pPr>
          </a:lstStyle>
          <a:p>
            <a:pPr eaLnBrk="1" latinLnBrk="1" hangingPunct="1">
              <a:lnSpc>
                <a:spcPct val="120000"/>
              </a:lnSpc>
              <a:spcBef>
                <a:spcPts val="600"/>
              </a:spcBef>
              <a:buFontTx/>
              <a:buNone/>
              <a:defRPr/>
            </a:pPr>
            <a:r>
              <a:rPr lang="en-US" altLang="ko-KR" sz="4400" dirty="0" smtClean="0">
                <a:solidFill>
                  <a:srgbClr val="BC712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ea typeface="HY견고딕" panose="02030600000101010101" pitchFamily="18" charset="-127"/>
              </a:rPr>
              <a:t>Chapter 34. </a:t>
            </a:r>
          </a:p>
          <a:p>
            <a:pPr lvl="1" eaLnBrk="1" latinLnBrk="1" hangingPunct="1">
              <a:lnSpc>
                <a:spcPct val="120000"/>
              </a:lnSpc>
              <a:spcBef>
                <a:spcPts val="600"/>
              </a:spcBef>
              <a:buFontTx/>
              <a:buNone/>
              <a:defRPr/>
            </a:pPr>
            <a:r>
              <a:rPr lang="ko-KR" altLang="en-US" sz="4400" dirty="0" err="1" smtClean="0">
                <a:solidFill>
                  <a:srgbClr val="BC712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아두이노</a:t>
            </a:r>
            <a:endParaRPr lang="en-US" altLang="ko-KR" sz="44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아두이노</a:t>
            </a:r>
            <a:r>
              <a:rPr lang="ko-KR" altLang="en-US" dirty="0" smtClean="0"/>
              <a:t> 개발 환경 설치</a:t>
            </a:r>
            <a:endParaRPr lang="ko-KR" altLang="en-US" dirty="0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2492896"/>
            <a:ext cx="2283655" cy="1584176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4653136"/>
            <a:ext cx="2283655" cy="1584176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1920" y="4653136"/>
            <a:ext cx="2639822" cy="1247341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4248" y="2204864"/>
            <a:ext cx="1655125" cy="2831517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548954" y="1698536"/>
            <a:ext cx="22028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Wingdings" panose="05000000000000000000" pitchFamily="2" charset="2"/>
              </a:rPr>
              <a:t> </a:t>
            </a:r>
            <a:r>
              <a:rPr lang="ko-KR" altLang="en-US" sz="14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Wingdings" panose="05000000000000000000" pitchFamily="2" charset="2"/>
              </a:rPr>
              <a:t>아두이노</a:t>
            </a:r>
            <a:r>
              <a:rPr lang="ko-KR" altLang="en-US" sz="1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Wingdings" panose="05000000000000000000" pitchFamily="2" charset="2"/>
              </a:rPr>
              <a:t> </a:t>
            </a:r>
            <a:r>
              <a:rPr lang="en-US" altLang="ko-KR" sz="1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Wingdings" panose="05000000000000000000" pitchFamily="2" charset="2"/>
              </a:rPr>
              <a:t>IDE </a:t>
            </a:r>
            <a:r>
              <a:rPr lang="ko-KR" altLang="en-US" sz="1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Wingdings" panose="05000000000000000000" pitchFamily="2" charset="2"/>
              </a:rPr>
              <a:t>다운로드</a:t>
            </a:r>
            <a:endParaRPr lang="ko-KR" altLang="en-US" sz="14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48954" y="2198583"/>
            <a:ext cx="11528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Wingdings" panose="05000000000000000000" pitchFamily="2" charset="2"/>
              </a:rPr>
              <a:t> 설치 옵션</a:t>
            </a:r>
            <a:endParaRPr lang="ko-KR" altLang="en-US" sz="14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48954" y="4349060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Wingdings" panose="05000000000000000000" pitchFamily="2" charset="2"/>
              </a:rPr>
              <a:t> 설치 디렉터리 </a:t>
            </a:r>
            <a:r>
              <a:rPr lang="en-US" altLang="ko-KR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Wingdings" panose="05000000000000000000" pitchFamily="2" charset="2"/>
              </a:rPr>
              <a:t>: C:\Arduino</a:t>
            </a:r>
            <a:endParaRPr lang="ko-KR" altLang="en-US" sz="14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851920" y="4345359"/>
            <a:ext cx="19062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Wingdings" panose="05000000000000000000" pitchFamily="2" charset="2"/>
              </a:rPr>
              <a:t> 장치</a:t>
            </a:r>
            <a:r>
              <a:rPr lang="en-US" altLang="ko-KR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Wingdings" panose="05000000000000000000" pitchFamily="2" charset="2"/>
              </a:rPr>
              <a:t> </a:t>
            </a:r>
            <a:r>
              <a:rPr lang="ko-KR" altLang="en-US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Wingdings" panose="05000000000000000000" pitchFamily="2" charset="2"/>
              </a:rPr>
              <a:t>드라이버 설치</a:t>
            </a:r>
            <a:endParaRPr lang="ko-KR" altLang="en-US" sz="14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182399" y="2334237"/>
            <a:ext cx="11528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Wingdings" panose="05000000000000000000" pitchFamily="2" charset="2"/>
              </a:rPr>
              <a:t> 장치 연결</a:t>
            </a:r>
            <a:endParaRPr lang="ko-KR" altLang="en-US" sz="14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803511" y="1897087"/>
            <a:ext cx="15568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Wingdings" panose="05000000000000000000" pitchFamily="2" charset="2"/>
              </a:rPr>
              <a:t> 연결 포트 확인</a:t>
            </a:r>
            <a:endParaRPr lang="ko-KR" altLang="en-US" sz="14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28" name="아래쪽 화살표 27"/>
          <p:cNvSpPr/>
          <p:nvPr/>
        </p:nvSpPr>
        <p:spPr>
          <a:xfrm>
            <a:off x="1461036" y="2005940"/>
            <a:ext cx="216024" cy="192270"/>
          </a:xfrm>
          <a:prstGeom prst="down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아래쪽 화살표 28"/>
          <p:cNvSpPr/>
          <p:nvPr/>
        </p:nvSpPr>
        <p:spPr>
          <a:xfrm>
            <a:off x="1485810" y="4116931"/>
            <a:ext cx="216024" cy="192270"/>
          </a:xfrm>
          <a:prstGeom prst="down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아래쪽 화살표 29"/>
          <p:cNvSpPr/>
          <p:nvPr/>
        </p:nvSpPr>
        <p:spPr>
          <a:xfrm rot="16200000">
            <a:off x="3229552" y="5103783"/>
            <a:ext cx="216024" cy="466857"/>
          </a:xfrm>
          <a:prstGeom prst="down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아래쪽 화살표 30"/>
          <p:cNvSpPr/>
          <p:nvPr/>
        </p:nvSpPr>
        <p:spPr>
          <a:xfrm rot="10800000">
            <a:off x="4812360" y="3832508"/>
            <a:ext cx="216024" cy="466857"/>
          </a:xfrm>
          <a:prstGeom prst="down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아래쪽 화살표 31"/>
          <p:cNvSpPr/>
          <p:nvPr/>
        </p:nvSpPr>
        <p:spPr>
          <a:xfrm rot="16200000">
            <a:off x="6083341" y="2960730"/>
            <a:ext cx="216024" cy="466857"/>
          </a:xfrm>
          <a:prstGeom prst="down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7228274" y="4125015"/>
            <a:ext cx="720080" cy="1622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53154" y="2695796"/>
            <a:ext cx="1425303" cy="996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4801538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Blink </a:t>
            </a:r>
            <a:r>
              <a:rPr lang="ko-KR" altLang="en-US" dirty="0" smtClean="0"/>
              <a:t>프로그램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2090264"/>
            <a:ext cx="1860730" cy="179867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6019" y="2084655"/>
            <a:ext cx="2351962" cy="247550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4208" y="2084655"/>
            <a:ext cx="2232876" cy="180988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99592" y="4820959"/>
            <a:ext cx="183896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* </a:t>
            </a:r>
            <a:r>
              <a:rPr lang="ko-KR" altLang="en-US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프로그램 선택</a:t>
            </a:r>
            <a:endParaRPr lang="en-US" altLang="ko-KR" dirty="0" smtClean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r>
              <a:rPr lang="en-US" altLang="ko-KR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1. </a:t>
            </a:r>
            <a:r>
              <a:rPr lang="ko-KR" altLang="en-US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파일</a:t>
            </a:r>
            <a:r>
              <a:rPr lang="en-US" altLang="ko-KR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en-US" altLang="ko-KR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Symbol" panose="05050102010706020507" pitchFamily="18" charset="2"/>
              </a:rPr>
              <a:t> </a:t>
            </a:r>
            <a:r>
              <a:rPr lang="ko-KR" altLang="en-US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Symbol" panose="05050102010706020507" pitchFamily="18" charset="2"/>
              </a:rPr>
              <a:t>예제</a:t>
            </a:r>
            <a:endParaRPr lang="en-US" altLang="ko-KR" dirty="0" smtClean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  <a:sym typeface="Symbol" panose="05050102010706020507" pitchFamily="18" charset="2"/>
            </a:endParaRPr>
          </a:p>
          <a:p>
            <a:pPr marL="285750" indent="-285750">
              <a:buFont typeface="Symbol" panose="05050102010706020507" pitchFamily="18" charset="2"/>
              <a:buChar char="®"/>
            </a:pPr>
            <a:r>
              <a:rPr lang="en-US" altLang="ko-KR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Symbol" panose="05050102010706020507" pitchFamily="18" charset="2"/>
              </a:rPr>
              <a:t>01.Basics</a:t>
            </a:r>
          </a:p>
          <a:p>
            <a:pPr marL="285750" indent="-285750">
              <a:buFont typeface="Symbol" panose="05050102010706020507" pitchFamily="18" charset="2"/>
              <a:buChar char="®"/>
            </a:pPr>
            <a:r>
              <a:rPr lang="en-US" altLang="ko-KR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Symbol" panose="05050102010706020507" pitchFamily="18" charset="2"/>
              </a:rPr>
              <a:t>Blink</a:t>
            </a:r>
            <a:endParaRPr lang="ko-KR" altLang="en-US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959608" y="4820959"/>
            <a:ext cx="190629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* </a:t>
            </a:r>
            <a:r>
              <a:rPr lang="ko-KR" altLang="en-US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보드</a:t>
            </a:r>
            <a:r>
              <a:rPr lang="en-US" altLang="ko-KR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ko-KR" altLang="en-US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선택</a:t>
            </a:r>
            <a:endParaRPr lang="en-US" altLang="ko-KR" dirty="0" smtClean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r>
              <a:rPr lang="en-US" altLang="ko-KR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2. </a:t>
            </a:r>
            <a:r>
              <a:rPr lang="ko-KR" altLang="en-US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툴</a:t>
            </a:r>
            <a:r>
              <a:rPr lang="en-US" altLang="ko-KR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en-US" altLang="ko-KR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Symbol" panose="05050102010706020507" pitchFamily="18" charset="2"/>
              </a:rPr>
              <a:t> </a:t>
            </a:r>
            <a:r>
              <a:rPr lang="ko-KR" altLang="en-US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Symbol" panose="05050102010706020507" pitchFamily="18" charset="2"/>
              </a:rPr>
              <a:t>보드</a:t>
            </a:r>
            <a:endParaRPr lang="en-US" altLang="ko-KR" dirty="0" smtClean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  <a:sym typeface="Symbol" panose="05050102010706020507" pitchFamily="18" charset="2"/>
            </a:endParaRPr>
          </a:p>
          <a:p>
            <a:r>
              <a:rPr lang="en-US" altLang="ko-KR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Symbol" panose="05050102010706020507" pitchFamily="18" charset="2"/>
              </a:rPr>
              <a:t> Arduino Uno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846134" y="4820959"/>
            <a:ext cx="212109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* </a:t>
            </a:r>
            <a:r>
              <a:rPr lang="ko-KR" altLang="en-US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포트</a:t>
            </a:r>
            <a:r>
              <a:rPr lang="en-US" altLang="ko-KR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ko-KR" altLang="en-US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선택</a:t>
            </a:r>
            <a:endParaRPr lang="en-US" altLang="ko-KR" dirty="0" smtClean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r>
              <a:rPr lang="en-US" altLang="ko-KR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3. </a:t>
            </a:r>
            <a:r>
              <a:rPr lang="ko-KR" altLang="en-US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툴</a:t>
            </a:r>
            <a:r>
              <a:rPr lang="en-US" altLang="ko-KR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en-US" altLang="ko-KR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Symbol" panose="05050102010706020507" pitchFamily="18" charset="2"/>
              </a:rPr>
              <a:t> </a:t>
            </a:r>
            <a:r>
              <a:rPr lang="ko-KR" altLang="en-US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Symbol" panose="05050102010706020507" pitchFamily="18" charset="2"/>
              </a:rPr>
              <a:t>포드</a:t>
            </a:r>
            <a:endParaRPr lang="en-US" altLang="ko-KR" dirty="0" smtClean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  <a:sym typeface="Symbol" panose="05050102010706020507" pitchFamily="18" charset="2"/>
            </a:endParaRPr>
          </a:p>
          <a:p>
            <a:pPr marL="285750" indent="-285750">
              <a:buFont typeface="Symbol" panose="05050102010706020507" pitchFamily="18" charset="2"/>
              <a:buChar char="®"/>
            </a:pPr>
            <a:r>
              <a:rPr lang="en-US" altLang="ko-KR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Symbol" panose="05050102010706020507" pitchFamily="18" charset="2"/>
              </a:rPr>
              <a:t>Arduino </a:t>
            </a:r>
            <a:r>
              <a:rPr lang="ko-KR" altLang="en-US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Symbol" panose="05050102010706020507" pitchFamily="18" charset="2"/>
              </a:rPr>
              <a:t>보드가</a:t>
            </a:r>
            <a:endParaRPr lang="en-US" altLang="ko-KR" dirty="0" smtClean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  <a:sym typeface="Symbol" panose="05050102010706020507" pitchFamily="18" charset="2"/>
            </a:endParaRPr>
          </a:p>
          <a:p>
            <a:r>
              <a:rPr lang="ko-KR" altLang="en-US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Symbol" panose="05050102010706020507" pitchFamily="18" charset="2"/>
              </a:rPr>
              <a:t>연결된 포트</a:t>
            </a:r>
            <a:endParaRPr lang="en-US" altLang="ko-KR" dirty="0" smtClean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  <a:sym typeface="Symbol" panose="05050102010706020507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8141804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확인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스케치 컴파일 </a:t>
            </a:r>
            <a:r>
              <a:rPr lang="en-US" altLang="ko-KR" dirty="0" smtClean="0"/>
              <a:t>&amp; </a:t>
            </a:r>
            <a:r>
              <a:rPr lang="ko-KR" altLang="en-US" dirty="0" smtClean="0"/>
              <a:t>기계어 파일 생성</a:t>
            </a:r>
            <a:endParaRPr lang="en-US" altLang="ko-KR" dirty="0" smtClean="0"/>
          </a:p>
          <a:p>
            <a:r>
              <a:rPr lang="ko-KR" altLang="en-US" dirty="0" smtClean="0"/>
              <a:t>업로드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스케치 컴파일</a:t>
            </a:r>
            <a:r>
              <a:rPr lang="en-US" altLang="ko-KR" dirty="0" smtClean="0"/>
              <a:t>, </a:t>
            </a:r>
            <a:r>
              <a:rPr lang="ko-KR" altLang="en-US" dirty="0" smtClean="0"/>
              <a:t>기계어 파일 생성 </a:t>
            </a:r>
            <a:r>
              <a:rPr lang="en-US" altLang="ko-KR" dirty="0" smtClean="0"/>
              <a:t>&amp; </a:t>
            </a:r>
            <a:r>
              <a:rPr lang="ko-KR" altLang="en-US" dirty="0" err="1" smtClean="0"/>
              <a:t>마이크로컨트롤러로</a:t>
            </a:r>
            <a:r>
              <a:rPr lang="ko-KR" altLang="en-US" dirty="0" smtClean="0"/>
              <a:t> 업로드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툴바</a:t>
            </a:r>
            <a:r>
              <a:rPr lang="ko-KR" altLang="en-US" dirty="0" smtClean="0"/>
              <a:t> 사용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879" y="3429000"/>
            <a:ext cx="7456242" cy="1294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844228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487967" y="1556792"/>
            <a:ext cx="8229600" cy="4824536"/>
          </a:xfrm>
        </p:spPr>
        <p:txBody>
          <a:bodyPr/>
          <a:lstStyle/>
          <a:p>
            <a:r>
              <a:rPr lang="ko-KR" altLang="en-US" sz="2000" dirty="0" err="1" smtClean="0"/>
              <a:t>부트로더를</a:t>
            </a:r>
            <a:r>
              <a:rPr lang="ko-KR" altLang="en-US" sz="2000" dirty="0" smtClean="0"/>
              <a:t> 사용하는 시리얼 방식이 아닌 </a:t>
            </a:r>
            <a:r>
              <a:rPr lang="en-US" altLang="ko-KR" sz="2000" dirty="0" smtClean="0"/>
              <a:t>ATmega128</a:t>
            </a:r>
            <a:r>
              <a:rPr lang="ko-KR" altLang="en-US" sz="2000" dirty="0" smtClean="0"/>
              <a:t>에서 사용하였던 </a:t>
            </a:r>
            <a:r>
              <a:rPr lang="en-US" altLang="ko-KR" sz="2000" dirty="0" smtClean="0"/>
              <a:t>ISP </a:t>
            </a:r>
            <a:r>
              <a:rPr lang="ko-KR" altLang="en-US" sz="2000" dirty="0" smtClean="0"/>
              <a:t>방식 업로드 역시 </a:t>
            </a:r>
            <a:r>
              <a:rPr lang="ko-KR" altLang="en-US" sz="2000" dirty="0" err="1" smtClean="0"/>
              <a:t>아두이노에서</a:t>
            </a:r>
            <a:r>
              <a:rPr lang="ko-KR" altLang="en-US" sz="2000" dirty="0" smtClean="0"/>
              <a:t> 사용 가능함</a:t>
            </a:r>
            <a:endParaRPr lang="en-US" altLang="ko-KR" sz="2000" dirty="0" smtClean="0"/>
          </a:p>
          <a:p>
            <a:pPr lvl="1"/>
            <a:r>
              <a:rPr lang="en-US" altLang="ko-KR" sz="1800" dirty="0" smtClean="0"/>
              <a:t>‘</a:t>
            </a:r>
            <a:r>
              <a:rPr lang="ko-KR" altLang="en-US" sz="1800" dirty="0" smtClean="0"/>
              <a:t>스케치 </a:t>
            </a:r>
            <a:r>
              <a:rPr lang="ko-KR" altLang="en-US" sz="1800" dirty="0" smtClean="0">
                <a:sym typeface="Symbol" panose="05050102010706020507" pitchFamily="18" charset="2"/>
              </a:rPr>
              <a:t> 프로그래머를 이용해 업로드</a:t>
            </a:r>
            <a:r>
              <a:rPr lang="en-US" altLang="ko-KR" sz="1800" dirty="0" smtClean="0">
                <a:sym typeface="Symbol" panose="05050102010706020507" pitchFamily="18" charset="2"/>
              </a:rPr>
              <a:t>’ </a:t>
            </a:r>
            <a:r>
              <a:rPr lang="ko-KR" altLang="en-US" sz="1800" dirty="0" smtClean="0">
                <a:sym typeface="Symbol" panose="05050102010706020507" pitchFamily="18" charset="2"/>
              </a:rPr>
              <a:t>메뉴 항목 사용</a:t>
            </a:r>
            <a:endParaRPr lang="en-US" altLang="ko-KR" sz="1800" dirty="0" smtClean="0">
              <a:sym typeface="Symbol" panose="05050102010706020507" pitchFamily="18" charset="2"/>
            </a:endParaRPr>
          </a:p>
          <a:p>
            <a:pPr lvl="1"/>
            <a:r>
              <a:rPr lang="ko-KR" altLang="en-US" sz="1800" dirty="0" err="1" smtClean="0">
                <a:sym typeface="Symbol" panose="05050102010706020507" pitchFamily="18" charset="2"/>
              </a:rPr>
              <a:t>리셋</a:t>
            </a:r>
            <a:r>
              <a:rPr lang="en-US" altLang="ko-KR" sz="1800" dirty="0" smtClean="0">
                <a:sym typeface="Symbol" panose="05050102010706020507" pitchFamily="18" charset="2"/>
              </a:rPr>
              <a:t> </a:t>
            </a:r>
            <a:r>
              <a:rPr lang="ko-KR" altLang="en-US" sz="1800" dirty="0" smtClean="0">
                <a:sym typeface="Symbol" panose="05050102010706020507" pitchFamily="18" charset="2"/>
              </a:rPr>
              <a:t>구조의 차이로 </a:t>
            </a:r>
            <a:r>
              <a:rPr lang="en-US" altLang="ko-KR" sz="1800" dirty="0" smtClean="0">
                <a:sym typeface="Symbol" panose="05050102010706020507" pitchFamily="18" charset="2"/>
              </a:rPr>
              <a:t>ATmega128</a:t>
            </a:r>
            <a:r>
              <a:rPr lang="ko-KR" altLang="en-US" sz="1800" dirty="0" smtClean="0">
                <a:sym typeface="Symbol" panose="05050102010706020507" pitchFamily="18" charset="2"/>
              </a:rPr>
              <a:t>에서는 </a:t>
            </a:r>
            <a:r>
              <a:rPr lang="en-US" altLang="ko-KR" sz="1800" dirty="0" smtClean="0">
                <a:sym typeface="Symbol" panose="05050102010706020507" pitchFamily="18" charset="2"/>
              </a:rPr>
              <a:t>ISP </a:t>
            </a:r>
            <a:r>
              <a:rPr lang="ko-KR" altLang="en-US" sz="1800" dirty="0" smtClean="0">
                <a:sym typeface="Symbol" panose="05050102010706020507" pitchFamily="18" charset="2"/>
              </a:rPr>
              <a:t>방식 업로드를 사용하여야 함</a:t>
            </a:r>
            <a:endParaRPr lang="ko-KR" altLang="en-US" sz="18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ISP </a:t>
            </a:r>
            <a:r>
              <a:rPr lang="ko-KR" altLang="en-US" dirty="0" smtClean="0"/>
              <a:t>방식 업로드를 위한 장치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69643" y="3355160"/>
            <a:ext cx="3602357" cy="208823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367" y="3369348"/>
            <a:ext cx="3234220" cy="2660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3556136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2000" dirty="0" err="1" smtClean="0"/>
              <a:t>아두이노</a:t>
            </a:r>
            <a:r>
              <a:rPr lang="ko-KR" altLang="en-US" sz="2000" dirty="0" smtClean="0"/>
              <a:t> 설치 디렉터리 아래 </a:t>
            </a:r>
            <a:r>
              <a:rPr lang="en-US" altLang="ko-KR" sz="2000" dirty="0" smtClean="0"/>
              <a:t>‘hardware\</a:t>
            </a:r>
            <a:r>
              <a:rPr lang="en-US" altLang="ko-KR" sz="2000" dirty="0" err="1" smtClean="0"/>
              <a:t>arduino</a:t>
            </a:r>
            <a:r>
              <a:rPr lang="en-US" altLang="ko-KR" sz="2000" dirty="0" smtClean="0"/>
              <a:t>\</a:t>
            </a:r>
            <a:r>
              <a:rPr lang="en-US" altLang="ko-KR" sz="2000" dirty="0" err="1" smtClean="0"/>
              <a:t>avr</a:t>
            </a:r>
            <a:r>
              <a:rPr lang="en-US" altLang="ko-KR" sz="2000" dirty="0" smtClean="0"/>
              <a:t>\programmers.txt’ </a:t>
            </a:r>
            <a:r>
              <a:rPr lang="ko-KR" altLang="en-US" sz="2000" dirty="0" smtClean="0"/>
              <a:t>파일에 사용하고자 하는 </a:t>
            </a:r>
            <a:r>
              <a:rPr lang="en-US" altLang="ko-KR" sz="2000" dirty="0" smtClean="0"/>
              <a:t>ISP </a:t>
            </a:r>
            <a:r>
              <a:rPr lang="ko-KR" altLang="en-US" sz="2000" dirty="0" smtClean="0"/>
              <a:t>장치 정보 추가</a:t>
            </a:r>
            <a:endParaRPr lang="ko-KR" altLang="en-US" sz="20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ISP </a:t>
            </a:r>
            <a:r>
              <a:rPr lang="ko-KR" altLang="en-US" dirty="0" smtClean="0"/>
              <a:t>장치 등록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2745602"/>
            <a:ext cx="7710000" cy="1560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6016" y="2996952"/>
            <a:ext cx="4109562" cy="3285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145506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업로드 절차 요약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09843" y="1929619"/>
            <a:ext cx="6471428" cy="193142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12899" y="4343362"/>
            <a:ext cx="6511429" cy="165142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55576" y="1595530"/>
            <a:ext cx="17876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solidFill>
                  <a:srgbClr val="FF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Wingdings" panose="05000000000000000000" pitchFamily="2" charset="2"/>
              </a:rPr>
              <a:t>* ISP </a:t>
            </a:r>
            <a:r>
              <a:rPr lang="ko-KR" altLang="en-US" sz="1600" dirty="0" smtClean="0">
                <a:solidFill>
                  <a:srgbClr val="FF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Wingdings" panose="05000000000000000000" pitchFamily="2" charset="2"/>
              </a:rPr>
              <a:t>방식 업로드</a:t>
            </a:r>
            <a:endParaRPr lang="ko-KR" altLang="en-US" sz="1600" dirty="0">
              <a:solidFill>
                <a:srgbClr val="FF0000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576" y="3961033"/>
            <a:ext cx="20697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mtClean="0">
                <a:solidFill>
                  <a:srgbClr val="FF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Wingdings" panose="05000000000000000000" pitchFamily="2" charset="2"/>
              </a:rPr>
              <a:t>* </a:t>
            </a:r>
            <a:r>
              <a:rPr lang="ko-KR" altLang="en-US" sz="1600" dirty="0" smtClean="0">
                <a:solidFill>
                  <a:srgbClr val="FF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Wingdings" panose="05000000000000000000" pitchFamily="2" charset="2"/>
              </a:rPr>
              <a:t>시리얼</a:t>
            </a:r>
            <a:r>
              <a:rPr lang="en-US" altLang="ko-KR" sz="1600" dirty="0" smtClean="0">
                <a:solidFill>
                  <a:srgbClr val="FF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Wingdings" panose="05000000000000000000" pitchFamily="2" charset="2"/>
              </a:rPr>
              <a:t> </a:t>
            </a:r>
            <a:r>
              <a:rPr lang="ko-KR" altLang="en-US" sz="1600" dirty="0" smtClean="0">
                <a:solidFill>
                  <a:srgbClr val="FF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Wingdings" panose="05000000000000000000" pitchFamily="2" charset="2"/>
              </a:rPr>
              <a:t>방식 업로드</a:t>
            </a:r>
            <a:endParaRPr lang="ko-KR" altLang="en-US" sz="1600" dirty="0">
              <a:solidFill>
                <a:srgbClr val="FF0000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4489023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ea"/>
              <a:buAutoNum type="circleNumDbPlain"/>
            </a:pPr>
            <a:r>
              <a:rPr lang="en-US" altLang="ko-KR" dirty="0" smtClean="0"/>
              <a:t>‘</a:t>
            </a:r>
            <a:r>
              <a:rPr lang="ko-KR" altLang="en-US" dirty="0" smtClean="0"/>
              <a:t>도구 </a:t>
            </a:r>
            <a:r>
              <a:rPr lang="en-US" altLang="ko-KR" dirty="0" smtClean="0"/>
              <a:t>→ </a:t>
            </a:r>
            <a:r>
              <a:rPr lang="ko-KR" altLang="en-US" dirty="0" smtClean="0"/>
              <a:t>보드’ 메뉴에서 </a:t>
            </a:r>
            <a:r>
              <a:rPr lang="en-US" altLang="ko-KR" dirty="0" smtClean="0"/>
              <a:t>‘Arduino Uno</a:t>
            </a:r>
            <a:r>
              <a:rPr lang="ko-KR" altLang="en-US" dirty="0"/>
              <a:t>’</a:t>
            </a:r>
            <a:r>
              <a:rPr lang="ko-KR" altLang="en-US" dirty="0" smtClean="0"/>
              <a:t>를 선택한다</a:t>
            </a:r>
            <a:r>
              <a:rPr lang="en-US" altLang="ko-KR" dirty="0"/>
              <a:t>.</a:t>
            </a:r>
          </a:p>
          <a:p>
            <a:pPr marL="457200" indent="-457200">
              <a:buFont typeface="+mj-ea"/>
              <a:buAutoNum type="circleNumDbPlain"/>
            </a:pPr>
            <a:r>
              <a:rPr lang="en-US" altLang="ko-KR" dirty="0" smtClean="0"/>
              <a:t>‘</a:t>
            </a:r>
            <a:r>
              <a:rPr lang="ko-KR" altLang="en-US" dirty="0" smtClean="0"/>
              <a:t>도구 </a:t>
            </a:r>
            <a:r>
              <a:rPr lang="en-US" altLang="ko-KR" dirty="0" smtClean="0"/>
              <a:t>→ </a:t>
            </a:r>
            <a:r>
              <a:rPr lang="ko-KR" altLang="en-US" dirty="0" smtClean="0"/>
              <a:t>프로그래머’ 메뉴에서 사용할 </a:t>
            </a:r>
            <a:r>
              <a:rPr lang="en-US" altLang="ko-KR" dirty="0" smtClean="0"/>
              <a:t>ISP </a:t>
            </a:r>
            <a:r>
              <a:rPr lang="ko-KR" altLang="en-US" dirty="0" smtClean="0"/>
              <a:t>장치를 선택한다</a:t>
            </a:r>
            <a:r>
              <a:rPr lang="en-US" altLang="ko-KR" dirty="0"/>
              <a:t>.</a:t>
            </a:r>
          </a:p>
          <a:p>
            <a:pPr marL="457200" indent="-457200">
              <a:buFont typeface="+mj-ea"/>
              <a:buAutoNum type="circleNumDbPlain"/>
            </a:pPr>
            <a:r>
              <a:rPr lang="en-US" altLang="ko-KR" dirty="0" smtClean="0"/>
              <a:t>‘</a:t>
            </a:r>
            <a:r>
              <a:rPr lang="ko-KR" altLang="en-US" dirty="0" smtClean="0"/>
              <a:t>도구 </a:t>
            </a:r>
            <a:r>
              <a:rPr lang="en-US" altLang="ko-KR" dirty="0" smtClean="0"/>
              <a:t>→ </a:t>
            </a:r>
            <a:r>
              <a:rPr lang="ko-KR" altLang="en-US" dirty="0" smtClean="0"/>
              <a:t>포트’ 메뉴에서 선택한 </a:t>
            </a:r>
            <a:r>
              <a:rPr lang="en-US" altLang="ko-KR" dirty="0" smtClean="0"/>
              <a:t>ISP </a:t>
            </a:r>
            <a:r>
              <a:rPr lang="ko-KR" altLang="en-US" dirty="0" smtClean="0"/>
              <a:t>장치에 할당된 </a:t>
            </a:r>
            <a:r>
              <a:rPr lang="en-US" altLang="ko-KR" dirty="0" smtClean="0"/>
              <a:t>COM </a:t>
            </a:r>
            <a:r>
              <a:rPr lang="ko-KR" altLang="en-US" dirty="0" smtClean="0"/>
              <a:t>포트를 선택한다</a:t>
            </a:r>
            <a:r>
              <a:rPr lang="en-US" altLang="ko-KR" dirty="0"/>
              <a:t>.</a:t>
            </a:r>
          </a:p>
          <a:p>
            <a:pPr marL="457200" indent="-457200">
              <a:buFont typeface="+mj-ea"/>
              <a:buAutoNum type="circleNumDbPlain"/>
            </a:pPr>
            <a:r>
              <a:rPr lang="en-US" altLang="ko-KR" dirty="0" smtClean="0"/>
              <a:t>‘</a:t>
            </a:r>
            <a:r>
              <a:rPr lang="ko-KR" altLang="en-US" dirty="0" smtClean="0"/>
              <a:t>도구 </a:t>
            </a:r>
            <a:r>
              <a:rPr lang="en-US" altLang="ko-KR" dirty="0" smtClean="0"/>
              <a:t>→ </a:t>
            </a:r>
            <a:r>
              <a:rPr lang="ko-KR" altLang="en-US" dirty="0" err="1" smtClean="0"/>
              <a:t>부트로더</a:t>
            </a:r>
            <a:r>
              <a:rPr lang="ko-KR" altLang="en-US" dirty="0" smtClean="0"/>
              <a:t> 굽기’ 메뉴를 선택하여 </a:t>
            </a:r>
            <a:r>
              <a:rPr lang="ko-KR" altLang="en-US" dirty="0" err="1" smtClean="0"/>
              <a:t>부트로더의</a:t>
            </a:r>
            <a:r>
              <a:rPr lang="ko-KR" altLang="en-US" dirty="0" smtClean="0"/>
              <a:t> 굽기를 실행한다</a:t>
            </a:r>
            <a:r>
              <a:rPr lang="en-US" altLang="ko-KR" dirty="0" smtClean="0"/>
              <a:t>.</a:t>
            </a:r>
          </a:p>
          <a:p>
            <a:pPr marL="457200" indent="-457200">
              <a:buFont typeface="+mj-ea"/>
              <a:buAutoNum type="circleNumDbPlain"/>
            </a:pPr>
            <a:endParaRPr lang="en-US" altLang="ko-KR" dirty="0"/>
          </a:p>
          <a:p>
            <a:r>
              <a:rPr lang="ko-KR" altLang="en-US" dirty="0" err="1" smtClean="0"/>
              <a:t>아두이노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우노에는</a:t>
            </a:r>
            <a:r>
              <a:rPr lang="ko-KR" altLang="en-US" dirty="0" smtClean="0"/>
              <a:t> 초기 </a:t>
            </a:r>
            <a:r>
              <a:rPr lang="ko-KR" altLang="en-US" dirty="0" err="1" smtClean="0"/>
              <a:t>부트로더가</a:t>
            </a:r>
            <a:r>
              <a:rPr lang="ko-KR" altLang="en-US" dirty="0" smtClean="0"/>
              <a:t> 구워진 상태에 있음</a:t>
            </a:r>
            <a:endParaRPr lang="en-US" altLang="ko-KR" dirty="0" smtClean="0"/>
          </a:p>
          <a:p>
            <a:r>
              <a:rPr lang="en-US" altLang="ko-KR" dirty="0" smtClean="0"/>
              <a:t>ISP </a:t>
            </a:r>
            <a:r>
              <a:rPr lang="ko-KR" altLang="en-US" dirty="0" smtClean="0"/>
              <a:t>방식으로 프로그램을 업로드 한 후에는 </a:t>
            </a:r>
            <a:r>
              <a:rPr lang="ko-KR" altLang="en-US" dirty="0" err="1" smtClean="0"/>
              <a:t>부트로더를</a:t>
            </a:r>
            <a:r>
              <a:rPr lang="ko-KR" altLang="en-US" dirty="0" smtClean="0"/>
              <a:t> 구워야 시리얼 방식 업로드 가능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아두이노</a:t>
            </a:r>
            <a:r>
              <a:rPr lang="ko-KR" altLang="en-US" dirty="0"/>
              <a:t> </a:t>
            </a:r>
            <a:r>
              <a:rPr lang="en-US" altLang="ko-KR" dirty="0"/>
              <a:t>IDE</a:t>
            </a:r>
            <a:r>
              <a:rPr lang="ko-KR" altLang="en-US" dirty="0"/>
              <a:t>에서 </a:t>
            </a:r>
            <a:r>
              <a:rPr lang="ko-KR" altLang="en-US" dirty="0" err="1"/>
              <a:t>부트로더</a:t>
            </a:r>
            <a:r>
              <a:rPr lang="ko-KR" altLang="en-US" dirty="0"/>
              <a:t> 굽기</a:t>
            </a:r>
          </a:p>
        </p:txBody>
      </p:sp>
    </p:spTree>
    <p:extLst>
      <p:ext uri="{BB962C8B-B14F-4D97-AF65-F5344CB8AC3E}">
        <p14:creationId xmlns:p14="http://schemas.microsoft.com/office/powerpoint/2010/main" xmlns="" val="41272716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457200" y="1556792"/>
            <a:ext cx="3466728" cy="4824536"/>
          </a:xfrm>
        </p:spPr>
        <p:txBody>
          <a:bodyPr/>
          <a:lstStyle/>
          <a:p>
            <a:r>
              <a:rPr lang="en-US" altLang="ko-KR" dirty="0" smtClean="0"/>
              <a:t>crumbuino128 </a:t>
            </a:r>
            <a:r>
              <a:rPr lang="ko-KR" altLang="en-US" dirty="0" smtClean="0"/>
              <a:t>지원 파일 다운로드</a:t>
            </a:r>
            <a:endParaRPr lang="en-US" altLang="ko-KR" dirty="0" smtClean="0"/>
          </a:p>
          <a:p>
            <a:r>
              <a:rPr lang="en-US" altLang="ko-KR" dirty="0" smtClean="0"/>
              <a:t>‘D</a:t>
            </a:r>
            <a:r>
              <a:rPr lang="en-US" altLang="ko-KR" dirty="0"/>
              <a:t>:\</a:t>
            </a:r>
            <a:r>
              <a:rPr lang="en-US" altLang="ko-KR" dirty="0" smtClean="0"/>
              <a:t>temp\chip45-arduino-extension’</a:t>
            </a:r>
            <a:r>
              <a:rPr lang="ko-KR" altLang="en-US" dirty="0" smtClean="0"/>
              <a:t>에 압축 해제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ATmega128</a:t>
            </a:r>
            <a:r>
              <a:rPr lang="ko-KR" altLang="en-US" dirty="0" smtClean="0"/>
              <a:t>을 위한 </a:t>
            </a:r>
            <a:r>
              <a:rPr lang="ko-KR" altLang="en-US" dirty="0" err="1" smtClean="0"/>
              <a:t>아두이노</a:t>
            </a:r>
            <a:r>
              <a:rPr lang="ko-KR" altLang="en-US" dirty="0" smtClean="0"/>
              <a:t> 환경 설정 </a:t>
            </a:r>
            <a:r>
              <a:rPr lang="en-US" altLang="ko-KR" dirty="0" smtClean="0"/>
              <a:t>1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0534" y="1484784"/>
            <a:ext cx="4122750" cy="4857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7845879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2000" dirty="0" err="1" smtClean="0"/>
              <a:t>아두이노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설치 디렉터리 아래 </a:t>
            </a:r>
            <a:r>
              <a:rPr lang="en-US" altLang="ko-KR" sz="2000" dirty="0" smtClean="0"/>
              <a:t>‘hardware\</a:t>
            </a:r>
            <a:r>
              <a:rPr lang="en-US" altLang="ko-KR" sz="2000" dirty="0" err="1" smtClean="0"/>
              <a:t>arduino</a:t>
            </a:r>
            <a:r>
              <a:rPr lang="en-US" altLang="ko-KR" sz="2000" dirty="0" smtClean="0"/>
              <a:t>\</a:t>
            </a:r>
            <a:r>
              <a:rPr lang="en-US" altLang="ko-KR" sz="2000" dirty="0" err="1" smtClean="0"/>
              <a:t>avr</a:t>
            </a:r>
            <a:r>
              <a:rPr lang="en-US" altLang="ko-KR" sz="2000" dirty="0" smtClean="0"/>
              <a:t>’ </a:t>
            </a:r>
            <a:r>
              <a:rPr lang="ko-KR" altLang="en-US" sz="2000" dirty="0" smtClean="0"/>
              <a:t>디렉터리의 </a:t>
            </a:r>
            <a:r>
              <a:rPr lang="en-US" altLang="ko-KR" sz="2000" dirty="0" smtClean="0"/>
              <a:t>boards.txt </a:t>
            </a:r>
            <a:r>
              <a:rPr lang="ko-KR" altLang="en-US" sz="2000" dirty="0" smtClean="0"/>
              <a:t>파일에 </a:t>
            </a:r>
            <a:r>
              <a:rPr lang="en-US" altLang="ko-KR" sz="2000" dirty="0" smtClean="0"/>
              <a:t>ATmega128 </a:t>
            </a:r>
            <a:r>
              <a:rPr lang="ko-KR" altLang="en-US" sz="2000" dirty="0" smtClean="0"/>
              <a:t>보드 정보 추가</a:t>
            </a:r>
            <a:endParaRPr lang="ko-KR" altLang="en-US" sz="20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ATmega128</a:t>
            </a:r>
            <a:r>
              <a:rPr lang="ko-KR" altLang="en-US" dirty="0"/>
              <a:t>을 위한 </a:t>
            </a:r>
            <a:r>
              <a:rPr lang="ko-KR" altLang="en-US" dirty="0" err="1"/>
              <a:t>아두이노</a:t>
            </a:r>
            <a:r>
              <a:rPr lang="ko-KR" altLang="en-US" dirty="0"/>
              <a:t> 환경 설정 </a:t>
            </a:r>
            <a:r>
              <a:rPr lang="en-US" altLang="ko-KR" dirty="0" smtClean="0"/>
              <a:t>2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4027" y="2361068"/>
            <a:ext cx="6143692" cy="176332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6547" y="4109626"/>
            <a:ext cx="6141034" cy="2127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1248509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647948"/>
            <a:ext cx="8229600" cy="4643191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ATmega128</a:t>
            </a:r>
            <a:r>
              <a:rPr lang="ko-KR" altLang="en-US" dirty="0"/>
              <a:t>을 위한 </a:t>
            </a:r>
            <a:r>
              <a:rPr lang="ko-KR" altLang="en-US" dirty="0" err="1"/>
              <a:t>아두이노</a:t>
            </a:r>
            <a:r>
              <a:rPr lang="ko-KR" altLang="en-US" dirty="0"/>
              <a:t> 환경 설정 </a:t>
            </a:r>
            <a:r>
              <a:rPr lang="en-US" altLang="ko-KR" dirty="0" smtClean="0"/>
              <a:t>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34575306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내용 개체 틀 1"/>
          <p:cNvSpPr>
            <a:spLocks noGrp="1"/>
          </p:cNvSpPr>
          <p:nvPr>
            <p:ph idx="1"/>
          </p:nvPr>
        </p:nvSpPr>
        <p:spPr>
          <a:xfrm>
            <a:off x="457200" y="1557338"/>
            <a:ext cx="8229600" cy="4824412"/>
          </a:xfrm>
        </p:spPr>
        <p:txBody>
          <a:bodyPr/>
          <a:lstStyle/>
          <a:p>
            <a:r>
              <a:rPr lang="ko-KR" altLang="en-US" sz="2000" dirty="0" smtClean="0"/>
              <a:t>이탈리아 </a:t>
            </a:r>
            <a:r>
              <a:rPr lang="ko-KR" altLang="en-US" sz="2000" dirty="0" err="1" smtClean="0"/>
              <a:t>이브레아에서</a:t>
            </a:r>
            <a:r>
              <a:rPr lang="ko-KR" altLang="en-US" sz="2000" dirty="0" smtClean="0"/>
              <a:t> 시작된 비전문가들을 위한 </a:t>
            </a:r>
            <a:r>
              <a:rPr lang="ko-KR" altLang="en-US" sz="2000" dirty="0" err="1" smtClean="0"/>
              <a:t>오픈소스</a:t>
            </a:r>
            <a:r>
              <a:rPr lang="ko-KR" altLang="en-US" sz="2000" dirty="0" smtClean="0"/>
              <a:t> </a:t>
            </a:r>
            <a:r>
              <a:rPr lang="ko-KR" altLang="en-US" sz="2000" dirty="0" err="1" smtClean="0"/>
              <a:t>마이크로컨트롤러</a:t>
            </a:r>
            <a:r>
              <a:rPr lang="ko-KR" altLang="en-US" sz="2000" dirty="0" smtClean="0"/>
              <a:t> 프로젝트</a:t>
            </a:r>
            <a:endParaRPr lang="en-US" altLang="ko-KR" sz="2000" dirty="0" smtClean="0"/>
          </a:p>
          <a:p>
            <a:r>
              <a:rPr lang="ko-KR" altLang="en-US" sz="2000" dirty="0" smtClean="0"/>
              <a:t>표준화된 하드웨어 디자인과 간단한 개발환경을 통해 누구나 쉽게 </a:t>
            </a:r>
            <a:r>
              <a:rPr lang="ko-KR" altLang="en-US" sz="2000" dirty="0" err="1" smtClean="0"/>
              <a:t>마이크로컨트롤러</a:t>
            </a:r>
            <a:r>
              <a:rPr lang="ko-KR" altLang="en-US" sz="2000" dirty="0" smtClean="0"/>
              <a:t> 프로그래밍을 할 수 있도록 지원</a:t>
            </a:r>
            <a:endParaRPr lang="en-US" altLang="ko-KR" sz="2000" dirty="0" smtClean="0"/>
          </a:p>
          <a:p>
            <a:r>
              <a:rPr lang="ko-KR" altLang="en-US" sz="2000" dirty="0" smtClean="0"/>
              <a:t>다양한 </a:t>
            </a:r>
            <a:r>
              <a:rPr lang="ko-KR" altLang="en-US" sz="2000" dirty="0" err="1" smtClean="0"/>
              <a:t>아두이노</a:t>
            </a:r>
            <a:r>
              <a:rPr lang="ko-KR" altLang="en-US" sz="2000" dirty="0" smtClean="0"/>
              <a:t> 보드가 존재</a:t>
            </a:r>
            <a:endParaRPr lang="en-US" altLang="ko-KR" sz="2000" dirty="0" smtClean="0"/>
          </a:p>
          <a:p>
            <a:pPr lvl="1"/>
            <a:r>
              <a:rPr lang="ko-KR" altLang="en-US" sz="2000" dirty="0" smtClean="0"/>
              <a:t>가장 기본적이며 대표적인 보드가 </a:t>
            </a:r>
            <a:r>
              <a:rPr lang="en-US" altLang="ko-KR" sz="2000" dirty="0" smtClean="0"/>
              <a:t>‘</a:t>
            </a:r>
            <a:r>
              <a:rPr lang="ko-KR" altLang="en-US" sz="2000" dirty="0" err="1" smtClean="0"/>
              <a:t>아두이노</a:t>
            </a:r>
            <a:r>
              <a:rPr lang="ko-KR" altLang="en-US" sz="2000" dirty="0" smtClean="0"/>
              <a:t> </a:t>
            </a:r>
            <a:r>
              <a:rPr lang="ko-KR" altLang="en-US" sz="2000" dirty="0" err="1" smtClean="0"/>
              <a:t>우노</a:t>
            </a:r>
            <a:r>
              <a:rPr lang="en-US" altLang="ko-KR" sz="2000" dirty="0" smtClean="0"/>
              <a:t>’</a:t>
            </a:r>
          </a:p>
          <a:p>
            <a:pPr lvl="1"/>
            <a:r>
              <a:rPr lang="en-US" altLang="ko-KR" sz="2000" dirty="0" smtClean="0"/>
              <a:t>ATmega328 </a:t>
            </a:r>
            <a:r>
              <a:rPr lang="ko-KR" altLang="en-US" sz="2000" dirty="0" err="1" smtClean="0"/>
              <a:t>마이크로컨트롤러</a:t>
            </a:r>
            <a:r>
              <a:rPr lang="ko-KR" altLang="en-US" sz="2000" dirty="0" smtClean="0"/>
              <a:t> 사용</a:t>
            </a:r>
            <a:endParaRPr lang="en-US" altLang="ko-KR" sz="2000" dirty="0" smtClean="0"/>
          </a:p>
          <a:p>
            <a:pPr lvl="2"/>
            <a:r>
              <a:rPr lang="en-US" altLang="ko-KR" sz="1800" dirty="0" smtClean="0"/>
              <a:t>ATmega128</a:t>
            </a:r>
            <a:r>
              <a:rPr lang="ko-KR" altLang="en-US" sz="1800" dirty="0" smtClean="0"/>
              <a:t>과 핀의 수에서 차이가 있을 뿐 기본적인 기능과 성능은 동일함</a:t>
            </a:r>
            <a:endParaRPr lang="en-US" altLang="ko-KR" sz="1800" dirty="0" smtClean="0"/>
          </a:p>
        </p:txBody>
      </p:sp>
      <p:sp>
        <p:nvSpPr>
          <p:cNvPr id="7171" name="제목 2"/>
          <p:cNvSpPr>
            <a:spLocks noGrp="1"/>
          </p:cNvSpPr>
          <p:nvPr>
            <p:ph type="title"/>
          </p:nvPr>
        </p:nvSpPr>
        <p:spPr>
          <a:xfrm>
            <a:off x="457200" y="290513"/>
            <a:ext cx="6491288" cy="617537"/>
          </a:xfrm>
        </p:spPr>
        <p:txBody>
          <a:bodyPr/>
          <a:lstStyle/>
          <a:p>
            <a:r>
              <a:rPr lang="ko-KR" altLang="en-US" dirty="0" err="1" smtClean="0"/>
              <a:t>아두이노</a:t>
            </a:r>
            <a:endParaRPr lang="ko-KR" altLang="en-US" dirty="0" smtClean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3666" y="1700808"/>
            <a:ext cx="7716667" cy="4313333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코드 </a:t>
            </a:r>
            <a:r>
              <a:rPr lang="en-US" altLang="ko-KR" dirty="0" smtClean="0"/>
              <a:t>34-2: </a:t>
            </a:r>
            <a:r>
              <a:rPr lang="ko-KR" altLang="en-US" dirty="0" smtClean="0"/>
              <a:t>포트 </a:t>
            </a:r>
            <a:r>
              <a:rPr lang="en-US" altLang="ko-KR" dirty="0" smtClean="0"/>
              <a:t>D</a:t>
            </a:r>
            <a:r>
              <a:rPr lang="ko-KR" altLang="en-US" dirty="0" smtClean="0"/>
              <a:t>의</a:t>
            </a:r>
            <a:r>
              <a:rPr lang="en-US" altLang="ko-KR" dirty="0" smtClean="0"/>
              <a:t> 8</a:t>
            </a:r>
            <a:r>
              <a:rPr lang="ko-KR" altLang="en-US" dirty="0" smtClean="0"/>
              <a:t>개 </a:t>
            </a:r>
            <a:r>
              <a:rPr lang="en-US" altLang="ko-KR" dirty="0" smtClean="0"/>
              <a:t>LED </a:t>
            </a:r>
            <a:r>
              <a:rPr lang="ko-KR" altLang="en-US" dirty="0" smtClean="0"/>
              <a:t>점멸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39944458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852513" y="1557338"/>
            <a:ext cx="7438973" cy="4824412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코드 </a:t>
            </a:r>
            <a:r>
              <a:rPr lang="en-US" altLang="ko-KR" dirty="0" smtClean="0"/>
              <a:t>34-3: </a:t>
            </a:r>
            <a:r>
              <a:rPr lang="ko-KR" altLang="en-US" dirty="0" smtClean="0"/>
              <a:t>포트 </a:t>
            </a:r>
            <a:r>
              <a:rPr lang="en-US" altLang="ko-KR" dirty="0" smtClean="0"/>
              <a:t>D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8</a:t>
            </a:r>
            <a:r>
              <a:rPr lang="ko-KR" altLang="en-US" dirty="0" smtClean="0"/>
              <a:t>개</a:t>
            </a:r>
            <a:r>
              <a:rPr lang="en-US" altLang="ko-KR" dirty="0" smtClean="0"/>
              <a:t> LED </a:t>
            </a:r>
            <a:r>
              <a:rPr lang="ko-KR" altLang="en-US" dirty="0" smtClean="0"/>
              <a:t>점멸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2484718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main_s_0000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7" name="Text Box 4"/>
          <p:cNvSpPr txBox="1">
            <a:spLocks noChangeArrowheads="1"/>
          </p:cNvSpPr>
          <p:nvPr/>
        </p:nvSpPr>
        <p:spPr bwMode="auto">
          <a:xfrm>
            <a:off x="152400" y="2028825"/>
            <a:ext cx="4648200" cy="904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defRPr>
            </a:lvl9pPr>
          </a:lstStyle>
          <a:p>
            <a:pPr eaLnBrk="1" latinLnBrk="1" hangingPunct="1">
              <a:lnSpc>
                <a:spcPct val="120000"/>
              </a:lnSpc>
              <a:spcBef>
                <a:spcPct val="0"/>
              </a:spcBef>
              <a:buFontTx/>
              <a:buNone/>
              <a:defRPr/>
            </a:pPr>
            <a:r>
              <a:rPr lang="en-US" altLang="ko-KR" sz="4400" smtClean="0">
                <a:solidFill>
                  <a:srgbClr val="BC712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  <a:ea typeface="굴림" charset="-127"/>
              </a:rPr>
              <a:t>Thank</a:t>
            </a:r>
            <a:r>
              <a:rPr lang="en-US" altLang="ko-KR" sz="4400" smtClean="0">
                <a:solidFill>
                  <a:srgbClr val="0F173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  <a:ea typeface="굴림" charset="-127"/>
              </a:rPr>
              <a:t> </a:t>
            </a:r>
            <a:r>
              <a:rPr lang="en-US" altLang="ko-KR" sz="44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  <a:ea typeface="굴림" charset="-127"/>
              </a:rPr>
              <a:t>you!!</a:t>
            </a:r>
          </a:p>
        </p:txBody>
      </p:sp>
      <p:pic>
        <p:nvPicPr>
          <p:cNvPr id="8196" name="Picture 0" descr="D:\2012 작업\013_12.06_동의대학교 라이센스 판매\png\동의대학교-로고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6102350"/>
            <a:ext cx="1979613" cy="75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866871"/>
            <a:ext cx="8229600" cy="4205345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아두이노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우노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19727129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2588" y="1557338"/>
            <a:ext cx="7838823" cy="4824412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ATmega328 </a:t>
            </a:r>
            <a:r>
              <a:rPr lang="en-US" altLang="ko-KR" dirty="0" err="1" smtClean="0"/>
              <a:t>v.s</a:t>
            </a:r>
            <a:r>
              <a:rPr lang="en-US" altLang="ko-KR" dirty="0" smtClean="0"/>
              <a:t>. ATmega128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28407083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/>
              <a:t>아두이노는</a:t>
            </a:r>
            <a:r>
              <a:rPr lang="ko-KR" altLang="en-US" dirty="0" smtClean="0"/>
              <a:t> </a:t>
            </a:r>
            <a:r>
              <a:rPr lang="en-US" altLang="ko-KR" dirty="0" smtClean="0"/>
              <a:t>USB-</a:t>
            </a:r>
            <a:r>
              <a:rPr lang="ko-KR" altLang="en-US" dirty="0" smtClean="0"/>
              <a:t>시리얼</a:t>
            </a:r>
            <a:r>
              <a:rPr lang="en-US" altLang="ko-KR" dirty="0" smtClean="0"/>
              <a:t> </a:t>
            </a:r>
            <a:r>
              <a:rPr lang="ko-KR" altLang="en-US" dirty="0" smtClean="0"/>
              <a:t>변환장치를 </a:t>
            </a:r>
            <a:r>
              <a:rPr lang="en-US" altLang="ko-KR" dirty="0" smtClean="0"/>
              <a:t>2</a:t>
            </a:r>
            <a:r>
              <a:rPr lang="ko-KR" altLang="en-US" dirty="0" smtClean="0"/>
              <a:t>가지 용도로 사용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프로그램 업로드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부트로더를</a:t>
            </a:r>
            <a:r>
              <a:rPr lang="ko-KR" altLang="en-US" dirty="0" smtClean="0"/>
              <a:t> 통해 업로드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UART </a:t>
            </a:r>
            <a:r>
              <a:rPr lang="ko-KR" altLang="en-US" dirty="0" smtClean="0"/>
              <a:t>통신 용도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프로그램 실행 중</a:t>
            </a:r>
            <a:r>
              <a:rPr lang="en-US" altLang="ko-KR" dirty="0" smtClean="0"/>
              <a:t>, </a:t>
            </a:r>
            <a:r>
              <a:rPr lang="ko-KR" altLang="en-US" dirty="0" smtClean="0"/>
              <a:t>프로그램 업로드에 사용하지 않는 경우</a:t>
            </a:r>
            <a:endParaRPr lang="en-US" altLang="ko-KR" dirty="0" smtClean="0"/>
          </a:p>
          <a:p>
            <a:r>
              <a:rPr lang="ko-KR" altLang="en-US" dirty="0" err="1" smtClean="0"/>
              <a:t>부트로더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플래시 메모리의 가장  뒷부분에 위치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부팅 시 가장 먼저 실행되는 프로그램을 둘 수 있음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퓨즈 비트 설정에 따라 </a:t>
            </a:r>
            <a:r>
              <a:rPr lang="ko-KR" altLang="en-US" dirty="0" err="1" smtClean="0"/>
              <a:t>부트로더</a:t>
            </a:r>
            <a:r>
              <a:rPr lang="ko-KR" altLang="en-US" dirty="0" smtClean="0"/>
              <a:t> 실행 여부 결정 가능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부트로더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20214914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663293" y="1557338"/>
            <a:ext cx="3817414" cy="4824412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리셋</a:t>
            </a:r>
            <a:r>
              <a:rPr lang="ko-KR" altLang="en-US" dirty="0" smtClean="0"/>
              <a:t> 시 실행 순서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4000115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/>
              <a:t>아두이노에서</a:t>
            </a:r>
            <a:r>
              <a:rPr lang="ko-KR" altLang="en-US" dirty="0" smtClean="0"/>
              <a:t> 프로그램 업로드를 위해서는 </a:t>
            </a:r>
            <a:r>
              <a:rPr lang="ko-KR" altLang="en-US" dirty="0" err="1" smtClean="0"/>
              <a:t>커패시터가</a:t>
            </a:r>
            <a:r>
              <a:rPr lang="ko-KR" altLang="en-US" dirty="0" smtClean="0"/>
              <a:t> 직렬로 연결된 </a:t>
            </a:r>
            <a:r>
              <a:rPr lang="ko-KR" altLang="en-US" dirty="0" err="1" smtClean="0"/>
              <a:t>리셋</a:t>
            </a:r>
            <a:r>
              <a:rPr lang="ko-KR" altLang="en-US" dirty="0" smtClean="0"/>
              <a:t> 핀이 필요함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일반적으로 </a:t>
            </a:r>
            <a:r>
              <a:rPr lang="ko-KR" altLang="en-US" dirty="0" err="1" smtClean="0"/>
              <a:t>커패시터는</a:t>
            </a:r>
            <a:r>
              <a:rPr lang="ko-KR" altLang="en-US" dirty="0" smtClean="0"/>
              <a:t> 병렬로 연결되어 있음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리셋의</a:t>
            </a:r>
            <a:r>
              <a:rPr lang="ko-KR" altLang="en-US" dirty="0" smtClean="0"/>
              <a:t> 차이점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37645" y="3356992"/>
            <a:ext cx="6668710" cy="2023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6666592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2000" dirty="0" smtClean="0"/>
              <a:t>main </a:t>
            </a:r>
            <a:r>
              <a:rPr lang="ko-KR" altLang="en-US" sz="2000" dirty="0" smtClean="0"/>
              <a:t>함수를 제거하여 직관적인 프로그래밍이 가능하도록 만들어짐</a:t>
            </a:r>
            <a:endParaRPr lang="en-US" altLang="ko-KR" sz="2000" dirty="0" smtClean="0"/>
          </a:p>
          <a:p>
            <a:pPr lvl="1"/>
            <a:r>
              <a:rPr lang="en-US" altLang="ko-KR" sz="2000" dirty="0" smtClean="0"/>
              <a:t>setup, loop</a:t>
            </a:r>
            <a:r>
              <a:rPr lang="ko-KR" altLang="en-US" sz="2000" dirty="0" smtClean="0"/>
              <a:t>의 </a:t>
            </a:r>
            <a:r>
              <a:rPr lang="en-US" altLang="ko-KR" sz="2000" dirty="0" smtClean="0"/>
              <a:t>2</a:t>
            </a:r>
            <a:r>
              <a:rPr lang="ko-KR" altLang="en-US" sz="2000" dirty="0" smtClean="0"/>
              <a:t>개 기본 함수를 가짐</a:t>
            </a:r>
            <a:endParaRPr lang="en-US" altLang="ko-KR" sz="2000" dirty="0" smtClean="0"/>
          </a:p>
          <a:p>
            <a:r>
              <a:rPr lang="ko-KR" altLang="en-US" sz="2000" dirty="0" smtClean="0"/>
              <a:t>레지스터 조작을 위한 추상화된 함수를 제공</a:t>
            </a:r>
            <a:endParaRPr lang="en-US" altLang="ko-KR" sz="2000" dirty="0" smtClean="0"/>
          </a:p>
          <a:p>
            <a:pPr lvl="1"/>
            <a:r>
              <a:rPr lang="en-US" altLang="ko-KR" sz="2000" dirty="0" err="1" smtClean="0"/>
              <a:t>pinMode</a:t>
            </a:r>
            <a:r>
              <a:rPr lang="en-US" altLang="ko-KR" sz="2000" dirty="0" smtClean="0"/>
              <a:t> : </a:t>
            </a:r>
            <a:r>
              <a:rPr lang="ko-KR" altLang="en-US" sz="2000" dirty="0" smtClean="0"/>
              <a:t>디지털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입출력 핀을 입력 또는 출력으로 사용할 지 선택 </a:t>
            </a:r>
            <a:r>
              <a:rPr lang="en-US" altLang="ko-KR" sz="2000" dirty="0" smtClean="0"/>
              <a:t>(DDR </a:t>
            </a:r>
            <a:r>
              <a:rPr lang="ko-KR" altLang="en-US" sz="2000" dirty="0" smtClean="0"/>
              <a:t>레지스터 조작</a:t>
            </a:r>
            <a:r>
              <a:rPr lang="en-US" altLang="ko-KR" sz="2000" dirty="0" smtClean="0"/>
              <a:t>)</a:t>
            </a:r>
          </a:p>
          <a:p>
            <a:pPr lvl="1"/>
            <a:r>
              <a:rPr lang="en-US" altLang="ko-KR" sz="2000" dirty="0" err="1" smtClean="0"/>
              <a:t>digitalWrite</a:t>
            </a:r>
            <a:r>
              <a:rPr lang="en-US" altLang="ko-KR" sz="2000" dirty="0" smtClean="0"/>
              <a:t> : </a:t>
            </a:r>
            <a:r>
              <a:rPr lang="ko-KR" altLang="en-US" sz="2000" dirty="0" smtClean="0"/>
              <a:t>디지털 데이터 출력 </a:t>
            </a:r>
            <a:r>
              <a:rPr lang="en-US" altLang="ko-KR" sz="2000" dirty="0" smtClean="0"/>
              <a:t>(PORT </a:t>
            </a:r>
            <a:r>
              <a:rPr lang="ko-KR" altLang="en-US" sz="2000" dirty="0" smtClean="0"/>
              <a:t>레지스터 조작</a:t>
            </a:r>
            <a:r>
              <a:rPr lang="en-US" altLang="ko-KR" sz="2000" dirty="0" smtClean="0"/>
              <a:t>)</a:t>
            </a:r>
          </a:p>
          <a:p>
            <a:r>
              <a:rPr lang="ko-KR" altLang="en-US" sz="2000" dirty="0" smtClean="0"/>
              <a:t>핀 단위 제어</a:t>
            </a:r>
            <a:endParaRPr lang="en-US" altLang="ko-KR" sz="2000" dirty="0" smtClean="0"/>
          </a:p>
          <a:p>
            <a:pPr lvl="1"/>
            <a:r>
              <a:rPr lang="ko-KR" altLang="en-US" sz="2000" dirty="0" smtClean="0"/>
              <a:t>보다 직관적으로 데이터 입출력을 수행하기 위해 포트 단위가 아닌 핀 단위 제어</a:t>
            </a:r>
            <a:endParaRPr lang="en-US" altLang="ko-KR" sz="2000" dirty="0" smtClean="0"/>
          </a:p>
          <a:p>
            <a:pPr lvl="1"/>
            <a:r>
              <a:rPr lang="ko-KR" altLang="en-US" sz="2000" dirty="0" smtClean="0"/>
              <a:t>별도의 핀 번호를 정의하여 사용</a:t>
            </a:r>
            <a:endParaRPr lang="en-US" altLang="ko-KR" sz="2000" dirty="0" smtClean="0"/>
          </a:p>
          <a:p>
            <a:pPr lvl="1"/>
            <a:r>
              <a:rPr lang="ko-KR" altLang="en-US" sz="2000" dirty="0" smtClean="0"/>
              <a:t>실제 연산 및 데이터 입출력은 포트 단위임</a:t>
            </a:r>
            <a:endParaRPr lang="en-US" altLang="ko-KR" sz="2000" dirty="0" smtClean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스케치 </a:t>
            </a:r>
            <a:r>
              <a:rPr lang="en-US" altLang="ko-KR" dirty="0" smtClean="0"/>
              <a:t>– </a:t>
            </a:r>
            <a:r>
              <a:rPr lang="ko-KR" altLang="en-US" dirty="0" err="1" smtClean="0"/>
              <a:t>아두이노를</a:t>
            </a:r>
            <a:r>
              <a:rPr lang="ko-KR" altLang="en-US" dirty="0" smtClean="0"/>
              <a:t> 위한 프로그램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12745545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792812" y="1988840"/>
            <a:ext cx="3630000" cy="3753333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프로그램의 구조</a:t>
            </a:r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0032" y="2105506"/>
            <a:ext cx="3373333" cy="363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42673506"/>
      </p:ext>
    </p:extLst>
  </p:cSld>
  <p:clrMapOvr>
    <a:masterClrMapping/>
  </p:clrMapOvr>
</p:sld>
</file>

<file path=ppt/theme/theme1.xml><?xml version="1.0" encoding="utf-8"?>
<a:theme xmlns:a="http://schemas.openxmlformats.org/drawingml/2006/main" name="기본 디자인">
  <a:themeElements>
    <a:clrScheme name="기본 디자인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기본 디자인">
      <a:majorFont>
        <a:latin typeface="굴림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211</TotalTime>
  <Words>511</Words>
  <Application>Microsoft Office PowerPoint</Application>
  <PresentationFormat>화면 슬라이드 쇼(4:3)</PresentationFormat>
  <Paragraphs>86</Paragraphs>
  <Slides>22</Slides>
  <Notes>2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3" baseType="lpstr">
      <vt:lpstr>기본 디자인</vt:lpstr>
      <vt:lpstr>슬라이드 1</vt:lpstr>
      <vt:lpstr>아두이노</vt:lpstr>
      <vt:lpstr>아두이노 우노</vt:lpstr>
      <vt:lpstr>ATmega328 v.s. ATmega128</vt:lpstr>
      <vt:lpstr>부트로더</vt:lpstr>
      <vt:lpstr>리셋 시 실행 순서</vt:lpstr>
      <vt:lpstr>리셋의 차이점</vt:lpstr>
      <vt:lpstr>스케치 – 아두이노를 위한 프로그램</vt:lpstr>
      <vt:lpstr>프로그램의 구조</vt:lpstr>
      <vt:lpstr>아두이노 개발 환경 설치</vt:lpstr>
      <vt:lpstr>Blink 프로그램</vt:lpstr>
      <vt:lpstr>툴바 사용</vt:lpstr>
      <vt:lpstr>ISP 방식 업로드를 위한 장치</vt:lpstr>
      <vt:lpstr>ISP 장치 등록</vt:lpstr>
      <vt:lpstr>업로드 절차 요약</vt:lpstr>
      <vt:lpstr>아두이노 IDE에서 부트로더 굽기</vt:lpstr>
      <vt:lpstr>ATmega128을 위한 아두이노 환경 설정 1</vt:lpstr>
      <vt:lpstr>ATmega128을 위한 아두이노 환경 설정 2</vt:lpstr>
      <vt:lpstr>ATmega128을 위한 아두이노 환경 설정 3</vt:lpstr>
      <vt:lpstr>코드 34-2: 포트 D의 8개 LED 점멸</vt:lpstr>
      <vt:lpstr>코드 34-3: 포트 D의 8개 LED 점멸</vt:lpstr>
      <vt:lpstr>슬라이드 22</vt:lpstr>
    </vt:vector>
  </TitlesOfParts>
  <Company>mik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김정배</dc:creator>
  <cp:lastModifiedBy>sikwon</cp:lastModifiedBy>
  <cp:revision>81</cp:revision>
  <dcterms:created xsi:type="dcterms:W3CDTF">2005-10-10T05:21:17Z</dcterms:created>
  <dcterms:modified xsi:type="dcterms:W3CDTF">2018-10-13T04:01:53Z</dcterms:modified>
</cp:coreProperties>
</file>